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3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0416"/>
            <a:ext cx="77724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538164"/>
            <a:ext cx="6858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56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55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65481"/>
            <a:ext cx="1971675" cy="1377620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65481"/>
            <a:ext cx="5800725" cy="13776209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75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80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052716"/>
            <a:ext cx="78867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878731"/>
            <a:ext cx="78867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03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327407"/>
            <a:ext cx="3886200" cy="103142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327407"/>
            <a:ext cx="3886200" cy="103142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08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65485"/>
            <a:ext cx="7886700" cy="3142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984979"/>
            <a:ext cx="3868340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937956"/>
            <a:ext cx="3868340" cy="87338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984979"/>
            <a:ext cx="3887391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937956"/>
            <a:ext cx="3887391" cy="87338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57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8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15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83733"/>
            <a:ext cx="294917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340567"/>
            <a:ext cx="462915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76800"/>
            <a:ext cx="294917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07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83733"/>
            <a:ext cx="294917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340567"/>
            <a:ext cx="4629150" cy="1155229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76800"/>
            <a:ext cx="294917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14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65485"/>
            <a:ext cx="78867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327407"/>
            <a:ext cx="78867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5066908"/>
            <a:ext cx="20574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5E70-5D47-499B-9357-AD77D18E7A6C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5066908"/>
            <a:ext cx="30861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5066908"/>
            <a:ext cx="20574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89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6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Fritzsche</dc:creator>
  <cp:lastModifiedBy>Stefan Giehm</cp:lastModifiedBy>
  <cp:revision>4</cp:revision>
  <dcterms:created xsi:type="dcterms:W3CDTF">2016-04-06T09:22:18Z</dcterms:created>
  <dcterms:modified xsi:type="dcterms:W3CDTF">2017-02-02T11:11:12Z</dcterms:modified>
</cp:coreProperties>
</file>