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3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0416"/>
            <a:ext cx="7772400" cy="565949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8538164"/>
            <a:ext cx="6858000" cy="392476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56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55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865481"/>
            <a:ext cx="1971675" cy="1377620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865481"/>
            <a:ext cx="5800725" cy="13776209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75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80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052716"/>
            <a:ext cx="7886700" cy="676204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0878731"/>
            <a:ext cx="7886700" cy="3555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03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4327407"/>
            <a:ext cx="3886200" cy="103142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327407"/>
            <a:ext cx="3886200" cy="103142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08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65485"/>
            <a:ext cx="7886700" cy="3142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3984979"/>
            <a:ext cx="3868340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5937956"/>
            <a:ext cx="3868340" cy="87338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3984979"/>
            <a:ext cx="3887391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5937956"/>
            <a:ext cx="3887391" cy="87338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57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28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15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3733"/>
            <a:ext cx="2949178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340567"/>
            <a:ext cx="4629150" cy="115522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76800"/>
            <a:ext cx="2949178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307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3733"/>
            <a:ext cx="2949178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2340567"/>
            <a:ext cx="4629150" cy="1155229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76800"/>
            <a:ext cx="2949178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5E70-5D47-499B-9357-AD77D18E7A6C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14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65485"/>
            <a:ext cx="78867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327407"/>
            <a:ext cx="78867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5066908"/>
            <a:ext cx="20574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65E70-5D47-499B-9357-AD77D18E7A6C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5066908"/>
            <a:ext cx="30861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5066908"/>
            <a:ext cx="20574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0BC77-09B7-4F61-9230-75A13A73D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89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65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Fritzsche</dc:creator>
  <cp:lastModifiedBy>Stefan Giehm</cp:lastModifiedBy>
  <cp:revision>4</cp:revision>
  <dcterms:created xsi:type="dcterms:W3CDTF">2016-04-06T09:22:18Z</dcterms:created>
  <dcterms:modified xsi:type="dcterms:W3CDTF">2017-02-02T11:11:12Z</dcterms:modified>
</cp:coreProperties>
</file>